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276" r:id="rId5"/>
    <p:sldId id="258" r:id="rId6"/>
    <p:sldId id="259" r:id="rId7"/>
    <p:sldId id="277" r:id="rId8"/>
    <p:sldId id="260" r:id="rId9"/>
    <p:sldId id="266" r:id="rId10"/>
    <p:sldId id="267" r:id="rId11"/>
    <p:sldId id="261" r:id="rId12"/>
    <p:sldId id="262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126067"/>
          </a:xfrm>
        </p:spPr>
        <p:txBody>
          <a:bodyPr/>
          <a:lstStyle/>
          <a:p>
            <a:r>
              <a:rPr lang="en-US" sz="7200" dirty="0" smtClean="0"/>
              <a:t>Polynomials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554" y="3418480"/>
            <a:ext cx="9754345" cy="861420"/>
          </a:xfrm>
        </p:spPr>
        <p:txBody>
          <a:bodyPr>
            <a:noAutofit/>
          </a:bodyPr>
          <a:lstStyle/>
          <a:p>
            <a:r>
              <a:rPr lang="en-US" sz="3600" dirty="0" smtClean="0"/>
              <a:t>multiplication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977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62287" y="1535732"/>
                <a:ext cx="5774472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+4)(</m:t>
                      </m:r>
                      <m:sSup>
                        <m:sSup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−6)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62287" y="1535732"/>
                <a:ext cx="5774472" cy="228382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658493" y="1535732"/>
                <a:ext cx="5304907" cy="2283824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−24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658493" y="1535732"/>
                <a:ext cx="5304907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49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80458" y="1191745"/>
                <a:ext cx="6515101" cy="2283824"/>
              </a:xfrm>
            </p:spPr>
            <p:txBody>
              <a:bodyPr/>
              <a:lstStyle/>
              <a:p>
                <a:pPr/>
                <a:r>
                  <a:rPr lang="en-US" sz="4800" b="0" dirty="0" smtClean="0"/>
                  <a:t>Express the product as a trinomial</a:t>
                </a:r>
                <a:br>
                  <a:rPr lang="en-US" sz="4800" b="0" dirty="0" smtClean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(−3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+2)(2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80458" y="1191745"/>
                <a:ext cx="6515101" cy="2283824"/>
              </a:xfrm>
              <a:blipFill rotWithShape="0">
                <a:blip r:embed="rId2"/>
                <a:stretch>
                  <a:fillRect l="-4210" t="-6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375400" y="1102844"/>
                <a:ext cx="5701759" cy="2283824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375400" y="1102844"/>
                <a:ext cx="5701759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72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68299" y="1272179"/>
                <a:ext cx="6405033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−2)(</m:t>
                      </m:r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68299" y="1272179"/>
                <a:ext cx="6405033" cy="228382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773333" y="1272179"/>
                <a:ext cx="5418668" cy="2283824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773333" y="1272179"/>
                <a:ext cx="5418668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86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28421" y="1535732"/>
                <a:ext cx="5804646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−1)(2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28421" y="1535732"/>
                <a:ext cx="5804646" cy="228382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658492" y="1535732"/>
                <a:ext cx="4974708" cy="2283824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658492" y="1535732"/>
                <a:ext cx="4974708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611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989854" y="1331445"/>
                <a:ext cx="5144246" cy="2283824"/>
              </a:xfrm>
            </p:spPr>
            <p:txBody>
              <a:bodyPr/>
              <a:lstStyle/>
              <a:p>
                <a:r>
                  <a:rPr lang="en-US" sz="8000" dirty="0" smtClean="0"/>
                  <a:t>(-3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8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8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)(5</m:t>
                    </m:r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8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89854" y="1331445"/>
                <a:ext cx="5144246" cy="2283824"/>
              </a:xfrm>
              <a:blipFill rotWithShape="0">
                <a:blip r:embed="rId2"/>
                <a:stretch>
                  <a:fillRect l="-10071" b="-3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895559" y="1331445"/>
                <a:ext cx="3757545" cy="2283824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−15</m:t>
                      </m:r>
                      <m:sSup>
                        <m:sSup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95559" y="1331445"/>
                <a:ext cx="3757545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45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116854" y="1864845"/>
                <a:ext cx="4826746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dirty="0" smtClean="0">
                          <a:latin typeface="Cambria Math" panose="02040503050406030204" pitchFamily="18" charset="0"/>
                        </a:rPr>
                        <m:t>(−9</m:t>
                      </m:r>
                      <m:sSup>
                        <m:sSupPr>
                          <m:ctrlPr>
                            <a:rPr lang="en-US" sz="6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600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6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6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66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16854" y="1864845"/>
                <a:ext cx="4826746" cy="228382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629400" y="1712913"/>
                <a:ext cx="4699000" cy="2922587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−18</m:t>
                      </m:r>
                      <m:sSup>
                        <m:sSup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4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629400" y="1712913"/>
                <a:ext cx="4699000" cy="2922587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47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title"/>
              </p:nvPr>
            </p:nvSpPr>
            <p:spPr>
              <a:xfrm>
                <a:off x="723154" y="1535732"/>
                <a:ext cx="4351025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6600" i="1">
                              <a:latin typeface="Cambria Math" panose="02040503050406030204" pitchFamily="18" charset="0"/>
                            </a:rPr>
                            <m:t>0</m:t>
                          </m:r>
                          <m:sSup>
                            <m:sSupPr>
                              <m:ctrlPr>
                                <a:rPr lang="en-US" sz="6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6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6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6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6600" dirty="0"/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23154" y="1535732"/>
                <a:ext cx="4351025" cy="228382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920959" y="1217144"/>
                <a:ext cx="3757545" cy="2283824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5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920959" y="1217144"/>
                <a:ext cx="3757545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327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27954" y="1242545"/>
                <a:ext cx="4351025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27954" y="1242545"/>
                <a:ext cx="4351025" cy="2283824"/>
              </a:xfrm>
              <a:blipFill rotWithShape="0">
                <a:blip r:embed="rId2"/>
                <a:stretch>
                  <a:fillRect t="-240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920959" y="925044"/>
                <a:ext cx="3757545" cy="2283824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920959" y="925044"/>
                <a:ext cx="3757545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84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27954" y="1306045"/>
                <a:ext cx="4351025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i="1">
                              <a:latin typeface="Cambria Math" panose="02040503050406030204" pitchFamily="18" charset="0"/>
                            </a:rPr>
                            <m:t>(−5</m:t>
                          </m:r>
                          <m:sSup>
                            <m:sSupPr>
                              <m:ctrlPr>
                                <a:rPr lang="en-US" sz="8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8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27954" y="1306045"/>
                <a:ext cx="4351025" cy="228382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933659" y="1306045"/>
                <a:ext cx="3757545" cy="2283824"/>
              </a:xfrm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−125</m:t>
                      </m:r>
                      <m:sSup>
                        <m:sSup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933659" y="1306045"/>
                <a:ext cx="3757545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207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243854" y="1382245"/>
                <a:ext cx="4351025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latin typeface="Cambria Math" panose="02040503050406030204" pitchFamily="18" charset="0"/>
                            </a:rPr>
                            <m:t>(−2</m:t>
                          </m:r>
                          <m:sSup>
                            <m:sSupPr>
                              <m:ctrlPr>
                                <a:rPr lang="en-US" sz="6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6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6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66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243854" y="1382245"/>
                <a:ext cx="4351025" cy="228382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009859" y="1229844"/>
                <a:ext cx="3757545" cy="2283824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−32</m:t>
                      </m:r>
                      <m:sSup>
                        <m:sSup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4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009859" y="1229844"/>
                <a:ext cx="3757545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47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21013" y="1533676"/>
                <a:ext cx="5982987" cy="2283824"/>
              </a:xfrm>
            </p:spPr>
            <p:txBody>
              <a:bodyPr/>
              <a:lstStyle/>
              <a:p>
                <a:pPr/>
                <a:r>
                  <a:rPr lang="en-US" sz="4800" b="0" dirty="0" smtClean="0"/>
                  <a:t>What is the product of </a:t>
                </a:r>
                <a:r>
                  <a:rPr lang="en-US" sz="4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4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(−2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1013" y="1533676"/>
                <a:ext cx="5982987" cy="2283824"/>
              </a:xfrm>
              <a:blipFill rotWithShape="0">
                <a:blip r:embed="rId2"/>
                <a:stretch>
                  <a:fillRect l="-4689" t="-6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604000" y="2156944"/>
                <a:ext cx="5156200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sz="4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604000" y="2156944"/>
                <a:ext cx="5156200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094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73386" y="1678577"/>
                <a:ext cx="6012079" cy="228382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73386" y="1678577"/>
                <a:ext cx="6012079" cy="228382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485465" y="1847911"/>
                <a:ext cx="5706535" cy="2283824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485465" y="1847911"/>
                <a:ext cx="5706535" cy="228382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060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182</TotalTime>
  <Words>46</Words>
  <Application>Microsoft Office PowerPoint</Application>
  <PresentationFormat>Widescreen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Century Gothic</vt:lpstr>
      <vt:lpstr>Wingdings 3</vt:lpstr>
      <vt:lpstr>Ion Boardroom</vt:lpstr>
      <vt:lpstr>Polynomials</vt:lpstr>
      <vt:lpstr>(-3x^2)(5x)</vt:lpstr>
      <vt:lpstr>(-9x^2)(2x^3)</vt:lpstr>
      <vt:lpstr>(20y^5)/(4y^2 )</vt:lpstr>
      <vt:lpstr>(15y^5)/(5y^(-3) )</vt:lpstr>
      <vt:lpstr>〖(-5x^2)〗^3</vt:lpstr>
      <vt:lpstr>〖(-2x^4)〗^5</vt:lpstr>
      <vt:lpstr>What is the product of  2y^3 (-2y^5+3y^2)</vt:lpstr>
      <vt:lpstr>-2x^4 (3x-2y+5)</vt:lpstr>
      <vt:lpstr>(y^2+4)(y^2-6)</vt:lpstr>
      <vt:lpstr>Express the product as a trinomial (-3x^2+2)(2x^3-4)</vt:lpstr>
      <vt:lpstr>(x^2-2)(x^4-3x^2-2)</vt:lpstr>
      <vt:lpstr>(x^2-2x-1)(2x-1)</vt:lpstr>
    </vt:vector>
  </TitlesOfParts>
  <Company>NPCSD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Polynomials</dc:title>
  <dc:creator>HS STUDENT</dc:creator>
  <cp:lastModifiedBy>Kurzban, Souad</cp:lastModifiedBy>
  <cp:revision>16</cp:revision>
  <dcterms:created xsi:type="dcterms:W3CDTF">2015-09-15T16:07:20Z</dcterms:created>
  <dcterms:modified xsi:type="dcterms:W3CDTF">2017-09-13T15:23:58Z</dcterms:modified>
</cp:coreProperties>
</file>